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9349-78A7-D64F-A9D5-0AF9E48BEA83}" type="datetimeFigureOut">
              <a:rPr lang="en-US" smtClean="0"/>
              <a:pPr/>
              <a:t>10/21/10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83DC8-363D-C143-9030-2734F0BB1B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5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hyperlink" Target="http://www.bharatonline.com/travel-tips/traditional-food.html" TargetMode="External"/><Relationship Id="rId5" Type="http://schemas.openxmlformats.org/officeDocument/2006/relationships/hyperlink" Target="http://www.indiaonlinepages.com/population/india-population.html" TargetMode="External"/><Relationship Id="rId7" Type="http://schemas.openxmlformats.org/officeDocument/2006/relationships/hyperlink" Target="http://www.dailymail.co.uk/news/article-491757/First-pictures-reveal-success-life-saving-surgery-toddler-limbs.html" TargetMode="External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www.sights-and-culture.com/india/india-reflections.html" TargetMode="External"/><Relationship Id="rId6" Type="http://schemas.openxmlformats.org/officeDocument/2006/relationships/hyperlink" Target="http://www.worldtravelguide.net/india/weath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1" Type="http://schemas.openxmlformats.org/officeDocument/2006/relationships/audio" Target="file://localhost/Network/Servers/yampah.ymhs.org/Volumes/yFile/Daplace/yvarela/Music/GarageBand/india.band/Output/Output.aif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5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1" Type="http://schemas.openxmlformats.org/officeDocument/2006/relationships/audio" Target="file://localhost/Network/Servers/yampah.ymhs.org/Volumes/yFile/Daplace/yvarela/Music/GarageBand/india.band/Output/Output.aif" TargetMode="Externa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audio" Target="file://localhost/Network/Servers/yampah.ymhs.org/Volumes/yFile/Daplace/yvarela/Music/GarageBand/india.band/Output/Output.a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1" Type="http://schemas.openxmlformats.org/officeDocument/2006/relationships/audio" Target="file://localhost/Network/Servers/yampah.ymhs.org/Volumes/yFile/Daplace/yvarela/Music/GarageBand/india.band/Output/Output.a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305869">
            <a:off x="5318983" y="1119405"/>
            <a:ext cx="3954313" cy="1347064"/>
          </a:xfrm>
          <a:effectLst/>
        </p:spPr>
        <p:txBody>
          <a:bodyPr>
            <a:prstTxWarp prst="textArchUp">
              <a:avLst>
                <a:gd name="adj" fmla="val 10706532"/>
              </a:avLst>
            </a:prstTxWarp>
            <a:normAutofit/>
          </a:bodyPr>
          <a:lstStyle/>
          <a:p>
            <a:r>
              <a:rPr lang="en-US" sz="6600" b="1" i="1" dirty="0" smtClean="0">
                <a:effectLst/>
                <a:latin typeface="Gill Sans"/>
                <a:cs typeface="Gill Sans"/>
              </a:rPr>
              <a:t>INDIA</a:t>
            </a:r>
            <a:endParaRPr lang="en-US" sz="6600" b="1" i="1" dirty="0">
              <a:effectLst/>
              <a:latin typeface="Gill Sans"/>
              <a:cs typeface="Gill Sans"/>
            </a:endParaRPr>
          </a:p>
        </p:txBody>
      </p:sp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82" y="1919672"/>
            <a:ext cx="3289300" cy="2463800"/>
          </a:xfrm>
          <a:prstGeom prst="rect">
            <a:avLst/>
          </a:prstGeom>
        </p:spPr>
      </p:pic>
      <p:sp>
        <p:nvSpPr>
          <p:cNvPr id="8" name="Down Ribbon 7"/>
          <p:cNvSpPr/>
          <p:nvPr/>
        </p:nvSpPr>
        <p:spPr>
          <a:xfrm>
            <a:off x="1486358" y="4704731"/>
            <a:ext cx="6124221" cy="1577990"/>
          </a:xfrm>
          <a:prstGeom prst="ribbon">
            <a:avLst>
              <a:gd name="adj1" fmla="val 20325"/>
              <a:gd name="adj2" fmla="val 593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4596" y="5176575"/>
            <a:ext cx="2617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Jazz LET"/>
                <a:cs typeface="Jazz LET"/>
              </a:rPr>
              <a:t>By: Yesica Varela 		       &amp;</a:t>
            </a:r>
          </a:p>
          <a:p>
            <a:r>
              <a:rPr lang="en-US" dirty="0" smtClean="0">
                <a:latin typeface="Jazz LET"/>
                <a:cs typeface="Jazz LET"/>
              </a:rPr>
              <a:t>    Moises Carrillo</a:t>
            </a:r>
            <a:endParaRPr lang="en-US" dirty="0">
              <a:latin typeface="Jazz LET"/>
              <a:cs typeface="Jazz LET"/>
            </a:endParaRPr>
          </a:p>
        </p:txBody>
      </p:sp>
      <p:pic>
        <p:nvPicPr>
          <p:cNvPr id="10" name="Picture 9" descr="images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02285">
            <a:off x="789870" y="799766"/>
            <a:ext cx="3537234" cy="2239810"/>
          </a:xfrm>
          <a:prstGeom prst="rect">
            <a:avLst/>
          </a:prstGeom>
        </p:spPr>
      </p:pic>
      <p:pic>
        <p:nvPicPr>
          <p:cNvPr id="7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786208" y="95224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(1) </a:t>
            </a:r>
            <a:r>
              <a:rPr lang="en-US" sz="2000" dirty="0" smtClean="0">
                <a:hlinkClick r:id="rId3"/>
              </a:rPr>
              <a:t>http://www.sights-and-culture.com/india/india-reflections.html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(2)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 smtClean="0">
                <a:hlinkClick r:id="rId4"/>
              </a:rPr>
              <a:t>://www.bharatonline.com/travel-tips/traditional-food.</a:t>
            </a:r>
            <a:r>
              <a:rPr lang="en-US" sz="2000" dirty="0" smtClean="0">
                <a:hlinkClick r:id="rId4"/>
              </a:rPr>
              <a:t>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(3) </a:t>
            </a:r>
            <a:r>
              <a:rPr lang="en-US" sz="2000" dirty="0" smtClean="0">
                <a:hlinkClick r:id="rId5"/>
              </a:rPr>
              <a:t>http</a:t>
            </a:r>
            <a:r>
              <a:rPr lang="en-US" sz="2000" dirty="0" smtClean="0">
                <a:hlinkClick r:id="rId5"/>
              </a:rPr>
              <a:t>://www.indiaonlinepages.com/population/india-population.</a:t>
            </a:r>
            <a:r>
              <a:rPr lang="en-US" sz="2000" dirty="0" smtClean="0">
                <a:hlinkClick r:id="rId5"/>
              </a:rPr>
              <a:t>html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(4) </a:t>
            </a:r>
            <a:r>
              <a:rPr lang="en-US" sz="2000" dirty="0" smtClean="0">
                <a:hlinkClick r:id="rId6"/>
              </a:rPr>
              <a:t>http://www.worldtravelguide.net/india/</a:t>
            </a:r>
            <a:r>
              <a:rPr lang="en-US" sz="2000" dirty="0" smtClean="0">
                <a:hlinkClick r:id="rId6"/>
              </a:rPr>
              <a:t>weather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(5)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 smtClean="0">
                <a:hlinkClick r:id="rId7"/>
              </a:rPr>
              <a:t>://www.dailymail.co.uk/news/article-491757/First-pictures-reveal-success-life-saving-surgery-toddler-limbs.</a:t>
            </a:r>
            <a:r>
              <a:rPr lang="en-US" sz="2000" dirty="0" smtClean="0">
                <a:hlinkClick r:id="rId7"/>
              </a:rPr>
              <a:t>html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474075" y="274638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13" y="1270089"/>
            <a:ext cx="5556216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India is in </a:t>
            </a:r>
            <a:r>
              <a:rPr lang="en-US" sz="2800" dirty="0" smtClean="0"/>
              <a:t>South </a:t>
            </a:r>
            <a:r>
              <a:rPr lang="en-US" sz="2800" dirty="0" smtClean="0"/>
              <a:t>Asia</a:t>
            </a:r>
          </a:p>
          <a:p>
            <a:r>
              <a:rPr lang="en-US" sz="2800" dirty="0" smtClean="0"/>
              <a:t>Current </a:t>
            </a:r>
            <a:r>
              <a:rPr lang="en-US" sz="2800" dirty="0" smtClean="0"/>
              <a:t>Population of India in 2010 is around 1,150,000,000 (1.15 billion) people. Currently, India is second largest country in the world after China in terms of population. By </a:t>
            </a:r>
            <a:r>
              <a:rPr lang="en-US" sz="2800" dirty="0" smtClean="0"/>
              <a:t>2030.(3)</a:t>
            </a:r>
          </a:p>
          <a:p>
            <a:r>
              <a:rPr lang="en-US" sz="2800" dirty="0" smtClean="0"/>
              <a:t>The weather is hot most of the year</a:t>
            </a:r>
            <a:r>
              <a:rPr lang="en-US" sz="2800" dirty="0" smtClean="0"/>
              <a:t> depending from </a:t>
            </a:r>
            <a:r>
              <a:rPr lang="en-US" sz="2800" dirty="0" smtClean="0"/>
              <a:t>region to region. The coolest weather lasts from around December to February, with fresh mornings and evenings and mostly sunny </a:t>
            </a:r>
            <a:r>
              <a:rPr lang="en-US" sz="2800" dirty="0" smtClean="0"/>
              <a:t>days.(4)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86800" y="61913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600" dirty="0" smtClean="0">
                <a:latin typeface="Imprint MT Shadow"/>
                <a:cs typeface="Imprint MT Shadow"/>
              </a:rPr>
              <a:t>Women Clothes</a:t>
            </a:r>
            <a:endParaRPr lang="en-US" sz="5600" dirty="0">
              <a:latin typeface="Imprint MT Shadow"/>
              <a:cs typeface="Imprint MT Shad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556" y="1600201"/>
            <a:ext cx="6363393" cy="3258852"/>
          </a:xfrm>
        </p:spPr>
        <p:txBody>
          <a:bodyPr/>
          <a:lstStyle/>
          <a:p>
            <a:r>
              <a:rPr lang="en-US" dirty="0" smtClean="0"/>
              <a:t>They wear saris they are 6m long and 2m board scarf.</a:t>
            </a:r>
          </a:p>
          <a:p>
            <a:r>
              <a:rPr lang="en-US" dirty="0" smtClean="0"/>
              <a:t>It demands skill to dress oneself.</a:t>
            </a:r>
          </a:p>
          <a:p>
            <a:r>
              <a:rPr lang="en-US" dirty="0" smtClean="0"/>
              <a:t>The material of the Saris changes from </a:t>
            </a:r>
            <a:r>
              <a:rPr lang="en-US" dirty="0" smtClean="0"/>
              <a:t>occation(1)</a:t>
            </a:r>
          </a:p>
          <a:p>
            <a:endParaRPr lang="en-US" dirty="0"/>
          </a:p>
        </p:txBody>
      </p:sp>
      <p:pic>
        <p:nvPicPr>
          <p:cNvPr id="4" name="Picture 3" descr="silk-sar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413" y="2153014"/>
            <a:ext cx="2612051" cy="4445195"/>
          </a:xfrm>
          <a:prstGeom prst="rect">
            <a:avLst/>
          </a:prstGeom>
        </p:spPr>
      </p:pic>
      <p:pic>
        <p:nvPicPr>
          <p:cNvPr id="6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86800" y="0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46" y="1601968"/>
            <a:ext cx="8229600" cy="22250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Men where long wide shirts.</a:t>
            </a:r>
          </a:p>
          <a:p>
            <a:r>
              <a:rPr lang="en-US" dirty="0" smtClean="0"/>
              <a:t>Also where trousers (material) according to </a:t>
            </a:r>
            <a:r>
              <a:rPr lang="en-US" dirty="0" smtClean="0"/>
              <a:t>occasions</a:t>
            </a:r>
          </a:p>
          <a:p>
            <a:pPr>
              <a:buNone/>
            </a:pP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4" name="Picture 3" descr="Mens_kurta_MK6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273">
            <a:off x="6124986" y="3239699"/>
            <a:ext cx="2072501" cy="3188463"/>
          </a:xfrm>
          <a:prstGeom prst="rect">
            <a:avLst/>
          </a:prstGeom>
        </p:spPr>
      </p:pic>
      <p:pic>
        <p:nvPicPr>
          <p:cNvPr id="5" name="Picture 4" descr="men-sherwa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78588">
            <a:off x="678653" y="3765045"/>
            <a:ext cx="3370653" cy="2428335"/>
          </a:xfrm>
          <a:prstGeom prst="rect">
            <a:avLst/>
          </a:prstGeom>
        </p:spPr>
      </p:pic>
      <p:pic>
        <p:nvPicPr>
          <p:cNvPr id="6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86800" y="0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&amp; Belifs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399"/>
            <a:ext cx="3564572" cy="4682892"/>
          </a:xfrm>
        </p:spPr>
        <p:txBody>
          <a:bodyPr/>
          <a:lstStyle/>
          <a:p>
            <a:r>
              <a:rPr lang="en-US" dirty="0" smtClean="0"/>
              <a:t>Hinduism </a:t>
            </a:r>
          </a:p>
          <a:p>
            <a:r>
              <a:rPr lang="en-US" dirty="0" smtClean="0"/>
              <a:t>Buddhism </a:t>
            </a:r>
          </a:p>
          <a:p>
            <a:r>
              <a:rPr lang="en-US" dirty="0" smtClean="0"/>
              <a:t>Islam</a:t>
            </a:r>
          </a:p>
          <a:p>
            <a:r>
              <a:rPr lang="en-US" dirty="0" smtClean="0"/>
              <a:t>Sikkism</a:t>
            </a:r>
          </a:p>
          <a:p>
            <a:r>
              <a:rPr lang="en-US" dirty="0" smtClean="0"/>
              <a:t>Christianity</a:t>
            </a:r>
          </a:p>
          <a:p>
            <a:r>
              <a:rPr lang="en-US" dirty="0" smtClean="0"/>
              <a:t>Jainism</a:t>
            </a:r>
          </a:p>
          <a:p>
            <a:r>
              <a:rPr lang="en-US" dirty="0" smtClean="0"/>
              <a:t>Zoaroastrianism</a:t>
            </a:r>
          </a:p>
          <a:p>
            <a:pPr>
              <a:buNone/>
            </a:pP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6" name="Picture 5" descr="h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068" y="1417638"/>
            <a:ext cx="1912043" cy="1764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5036">
            <a:off x="6550345" y="503457"/>
            <a:ext cx="2299985" cy="1809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500" y="5295900"/>
            <a:ext cx="1460500" cy="156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8682" y="2541356"/>
            <a:ext cx="2054818" cy="2348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974" y="5100525"/>
            <a:ext cx="1607531" cy="1607531"/>
          </a:xfrm>
          <a:prstGeom prst="rect">
            <a:avLst/>
          </a:prstGeom>
        </p:spPr>
      </p:pic>
      <p:pic>
        <p:nvPicPr>
          <p:cNvPr id="9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86800" y="61913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oper Black"/>
                <a:cs typeface="Cooper Black"/>
              </a:rPr>
              <a:t>Hinduism</a:t>
            </a:r>
            <a:endParaRPr lang="en-US" sz="5400" dirty="0">
              <a:latin typeface="Cooper Black"/>
              <a:cs typeface="Coop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663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Hinduism is one of many of the religions in India.</a:t>
            </a:r>
          </a:p>
          <a:p>
            <a:r>
              <a:rPr lang="en-US" sz="2400" dirty="0" smtClean="0"/>
              <a:t>Hinduism is a dominant faith, practiced by over 80% of the population.</a:t>
            </a:r>
          </a:p>
          <a:p>
            <a:r>
              <a:rPr lang="en-US" sz="2400" dirty="0" smtClean="0"/>
              <a:t>The true name for the religion is “vaidic” not “Hindu”. </a:t>
            </a:r>
          </a:p>
          <a:p>
            <a:r>
              <a:rPr lang="en-US" sz="2400" dirty="0" smtClean="0"/>
              <a:t>The three main gods are Krishna, Shiva and Vishnu.</a:t>
            </a:r>
          </a:p>
          <a:p>
            <a:r>
              <a:rPr lang="en-US" sz="2400" dirty="0" smtClean="0"/>
              <a:t>One of their big Belifs is in Reincarnation, which means rebirth.</a:t>
            </a:r>
          </a:p>
          <a:p>
            <a:r>
              <a:rPr lang="en-US" sz="2400" dirty="0" smtClean="0"/>
              <a:t>Faithful Hindus are strict </a:t>
            </a:r>
            <a:r>
              <a:rPr lang="en-US" sz="2400" dirty="0" smtClean="0"/>
              <a:t>vegetarians (</a:t>
            </a:r>
            <a:r>
              <a:rPr lang="en-US" sz="2400" dirty="0" smtClean="0"/>
              <a:t>1) Every Hindu at least once in his life should go to Varanasi to take a holy bath in “mother Ganges” and to pry to lord Shiva, the creator of the universe.</a:t>
            </a:r>
          </a:p>
          <a:p>
            <a:r>
              <a:rPr lang="en-US" sz="2400" dirty="0" smtClean="0"/>
              <a:t>Varanasi is also there favorite place to die, as Hindus believe they will gain salvation automatically.</a:t>
            </a:r>
          </a:p>
          <a:p>
            <a:r>
              <a:rPr lang="en-US" sz="2400" dirty="0" smtClean="0"/>
              <a:t>When a Hindu dies there ashes will be merged in the sacred waters of “Mother Ganga”(1)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86800" y="274638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5" y="471473"/>
            <a:ext cx="2100307" cy="27333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175" y="2571381"/>
            <a:ext cx="2230902" cy="2181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971" y="3662263"/>
            <a:ext cx="1762586" cy="2425986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2953790" y="317522"/>
            <a:ext cx="2924925" cy="179929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340532">
            <a:off x="3838965" y="894835"/>
            <a:ext cx="11545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Shiva</a:t>
            </a:r>
            <a:endParaRPr lang="en-US" sz="3200" dirty="0"/>
          </a:p>
        </p:txBody>
      </p:sp>
      <p:sp>
        <p:nvSpPr>
          <p:cNvPr id="10" name="Explosion 1 9"/>
          <p:cNvSpPr/>
          <p:nvPr/>
        </p:nvSpPr>
        <p:spPr>
          <a:xfrm rot="21130723">
            <a:off x="1289051" y="4732629"/>
            <a:ext cx="2309600" cy="1481839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891390">
            <a:off x="1909860" y="5215062"/>
            <a:ext cx="106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Krishna</a:t>
            </a:r>
            <a:endParaRPr lang="en-US" sz="2000" dirty="0"/>
          </a:p>
        </p:txBody>
      </p:sp>
      <p:sp>
        <p:nvSpPr>
          <p:cNvPr id="13" name="Explosion 2 12"/>
          <p:cNvSpPr/>
          <p:nvPr/>
        </p:nvSpPr>
        <p:spPr>
          <a:xfrm>
            <a:off x="6904971" y="1231602"/>
            <a:ext cx="2071856" cy="1837780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0841081">
            <a:off x="7397360" y="1981577"/>
            <a:ext cx="109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Vishnu</a:t>
            </a:r>
            <a:endParaRPr lang="en-US" sz="2400" dirty="0"/>
          </a:p>
        </p:txBody>
      </p:sp>
      <p:pic>
        <p:nvPicPr>
          <p:cNvPr id="15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67557" y="104797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Vishnu Baby</a:t>
            </a:r>
            <a:endParaRPr lang="en-US" dirty="0"/>
          </a:p>
        </p:txBody>
      </p:sp>
      <p:pic>
        <p:nvPicPr>
          <p:cNvPr id="4" name="Content Placeholder 3" descr="1girlmumbarc_468x29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725" r="-6725"/>
          <a:stretch>
            <a:fillRect/>
          </a:stretch>
        </p:blipFill>
        <p:spPr>
          <a:xfrm>
            <a:off x="-148952" y="1568368"/>
            <a:ext cx="6607906" cy="3634094"/>
          </a:xfrm>
        </p:spPr>
      </p:pic>
      <p:sp>
        <p:nvSpPr>
          <p:cNvPr id="5" name="TextBox 4"/>
          <p:cNvSpPr txBox="1"/>
          <p:nvPr/>
        </p:nvSpPr>
        <p:spPr>
          <a:xfrm>
            <a:off x="6458954" y="1208480"/>
            <a:ext cx="243128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Poona, </a:t>
            </a:r>
            <a:r>
              <a:rPr lang="en-US" dirty="0" smtClean="0"/>
              <a:t>who gave birth to</a:t>
            </a:r>
            <a:r>
              <a:rPr lang="en-US" dirty="0" smtClean="0"/>
              <a:t> Larksome </a:t>
            </a:r>
            <a:r>
              <a:rPr lang="en-US" dirty="0" smtClean="0"/>
              <a:t>on the celebration day of the four-armed Hindu goddess of wealth and prosperity after whom the new born was named, said: "She is a miracle, a special blessing from God. But she is my daughter and she cannot live like this</a:t>
            </a:r>
            <a:r>
              <a:rPr lang="en-US" dirty="0" smtClean="0"/>
              <a:t>.”(5)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6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83871" y="168275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North India </a:t>
            </a:r>
            <a:r>
              <a:rPr lang="en-US" dirty="0" smtClean="0"/>
              <a:t>their </a:t>
            </a:r>
            <a:r>
              <a:rPr lang="en-US" dirty="0" smtClean="0"/>
              <a:t>main dishes consists of </a:t>
            </a:r>
            <a:r>
              <a:rPr lang="en-US" dirty="0" smtClean="0"/>
              <a:t>wheat.</a:t>
            </a:r>
          </a:p>
          <a:p>
            <a:r>
              <a:rPr lang="en-US" dirty="0" smtClean="0"/>
              <a:t>South India’s food are mainly made of rice.</a:t>
            </a:r>
          </a:p>
          <a:p>
            <a:r>
              <a:rPr lang="en-US" dirty="0" smtClean="0"/>
              <a:t>Most east Indians have an innate bond with anything sweet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typical </a:t>
            </a:r>
            <a:r>
              <a:rPr lang="en-US" dirty="0" smtClean="0"/>
              <a:t>Gujrati</a:t>
            </a:r>
            <a:r>
              <a:rPr lang="en-US" dirty="0" smtClean="0"/>
              <a:t> "</a:t>
            </a:r>
            <a:r>
              <a:rPr lang="en-US" dirty="0" smtClean="0"/>
              <a:t>thali</a:t>
            </a:r>
            <a:r>
              <a:rPr lang="en-US" dirty="0" smtClean="0"/>
              <a:t>" consists of</a:t>
            </a:r>
            <a:r>
              <a:rPr lang="en-US" dirty="0" smtClean="0"/>
              <a:t> at least </a:t>
            </a:r>
            <a:r>
              <a:rPr lang="en-US" dirty="0" smtClean="0"/>
              <a:t>10 different varieties of vegetables alone! The people of Maharashtra prepare a dish called "</a:t>
            </a:r>
            <a:r>
              <a:rPr lang="en-US" dirty="0" smtClean="0"/>
              <a:t>puran</a:t>
            </a:r>
            <a:r>
              <a:rPr lang="en-US" dirty="0" smtClean="0"/>
              <a:t> </a:t>
            </a:r>
            <a:r>
              <a:rPr lang="en-US" dirty="0" smtClean="0"/>
              <a:t>poli</a:t>
            </a:r>
            <a:r>
              <a:rPr lang="en-US" dirty="0" smtClean="0"/>
              <a:t>" that is famous throughout the country</a:t>
            </a:r>
            <a:r>
              <a:rPr lang="en-US" dirty="0" smtClean="0"/>
              <a:t>. (2)</a:t>
            </a:r>
            <a:endParaRPr lang="en-US" dirty="0"/>
          </a:p>
        </p:txBody>
      </p:sp>
      <p:pic>
        <p:nvPicPr>
          <p:cNvPr id="4" name="Output.aif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86800" y="168275"/>
            <a:ext cx="212725" cy="21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569</Words>
  <Application>Microsoft Macintosh PowerPoint</Application>
  <PresentationFormat>On-screen Show (4:3)</PresentationFormat>
  <Paragraphs>55</Paragraphs>
  <Slides>10</Slides>
  <Notes>0</Notes>
  <HiddenSlides>0</HiddenSlides>
  <MMClips>10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INDIA</vt:lpstr>
      <vt:lpstr>Geographic's</vt:lpstr>
      <vt:lpstr>Women Clothes</vt:lpstr>
      <vt:lpstr>Men’s Clothing</vt:lpstr>
      <vt:lpstr>Religion &amp; Belifs </vt:lpstr>
      <vt:lpstr>Hinduism</vt:lpstr>
      <vt:lpstr>Slide 7</vt:lpstr>
      <vt:lpstr>Vishnu Baby</vt:lpstr>
      <vt:lpstr>Foods</vt:lpstr>
      <vt:lpstr>Work Cited</vt:lpstr>
    </vt:vector>
  </TitlesOfParts>
  <Company>Yampah Mountain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admin administrator</dc:creator>
  <cp:lastModifiedBy>admin administrator</cp:lastModifiedBy>
  <cp:revision>5</cp:revision>
  <dcterms:created xsi:type="dcterms:W3CDTF">2010-10-21T20:15:31Z</dcterms:created>
  <dcterms:modified xsi:type="dcterms:W3CDTF">2010-10-21T21:36:33Z</dcterms:modified>
</cp:coreProperties>
</file>